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FBB7A9-2B50-4A6B-B09E-8EBC763FF449}" v="1" dt="2024-08-17T08:30:04.4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" y="5817"/>
            <a:ext cx="7555783" cy="106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12</cp:revision>
  <dcterms:created xsi:type="dcterms:W3CDTF">2023-04-07T05:50:45Z</dcterms:created>
  <dcterms:modified xsi:type="dcterms:W3CDTF">2024-10-21T14:55:41Z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